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58" r:id="rId3"/>
    <p:sldId id="259" r:id="rId4"/>
    <p:sldId id="260" r:id="rId5"/>
    <p:sldId id="261" r:id="rId6"/>
    <p:sldId id="262" r:id="rId7"/>
    <p:sldId id="271" r:id="rId8"/>
    <p:sldId id="295" r:id="rId9"/>
    <p:sldId id="298" r:id="rId10"/>
    <p:sldId id="263" r:id="rId11"/>
    <p:sldId id="266" r:id="rId12"/>
    <p:sldId id="267" r:id="rId13"/>
    <p:sldId id="268" r:id="rId14"/>
    <p:sldId id="269" r:id="rId15"/>
    <p:sldId id="284" r:id="rId16"/>
    <p:sldId id="270" r:id="rId17"/>
    <p:sldId id="280" r:id="rId18"/>
    <p:sldId id="283" r:id="rId19"/>
    <p:sldId id="296" r:id="rId20"/>
    <p:sldId id="273" r:id="rId21"/>
    <p:sldId id="287" r:id="rId22"/>
    <p:sldId id="290" r:id="rId23"/>
    <p:sldId id="297" r:id="rId24"/>
    <p:sldId id="299" r:id="rId25"/>
    <p:sldId id="277" r:id="rId26"/>
    <p:sldId id="276" r:id="rId27"/>
    <p:sldId id="291" r:id="rId28"/>
    <p:sldId id="279" r:id="rId29"/>
    <p:sldId id="294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2058"/>
    <a:srgbClr val="1A24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58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9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8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58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104858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8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5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5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104865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6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7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7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104867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7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78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79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80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1048681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82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84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85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86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87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8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1048689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90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48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1048649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5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1048632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33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92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93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9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104869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9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62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663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6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104866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6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68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6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1048670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7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52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5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104865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5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77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578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104857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learningapps.org/watch?v=p96z789z52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learningapps.org/watch?v=pgqc3214j25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hyperlink" Target="https://learningapps.org/watch?v=pgqc3214j25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Рисунок 2"/>
          <p:cNvPicPr>
            <a:picLocks noChangeAspect="1"/>
          </p:cNvPicPr>
          <p:nvPr/>
        </p:nvPicPr>
        <p:blipFill rotWithShape="1">
          <a:blip r:embed="rId2"/>
          <a:srcRect l="2818" t="1661" r="2665" b="62532"/>
          <a:stretch>
            <a:fillRect/>
          </a:stretch>
        </p:blipFill>
        <p:spPr>
          <a:xfrm>
            <a:off x="1761565" y="1089210"/>
            <a:ext cx="8628506" cy="4598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048610" name="Прямоугольник 3"/>
          <p:cNvSpPr/>
          <p:nvPr/>
        </p:nvSpPr>
        <p:spPr>
          <a:xfrm>
            <a:off x="712922" y="0"/>
            <a:ext cx="7020732" cy="4215539"/>
          </a:xfrm>
          <a:prstGeom prst="rect">
            <a:avLst/>
          </a:prstGeom>
          <a:solidFill>
            <a:srgbClr val="1B2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1" name="Овал 4"/>
          <p:cNvSpPr/>
          <p:nvPr/>
        </p:nvSpPr>
        <p:spPr>
          <a:xfrm>
            <a:off x="7552273" y="113939"/>
            <a:ext cx="129692" cy="1121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2" name="Овал 6"/>
          <p:cNvSpPr/>
          <p:nvPr/>
        </p:nvSpPr>
        <p:spPr>
          <a:xfrm>
            <a:off x="1549831" y="1751308"/>
            <a:ext cx="165315" cy="13382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3" name="Овал 7"/>
          <p:cNvSpPr/>
          <p:nvPr/>
        </p:nvSpPr>
        <p:spPr>
          <a:xfrm>
            <a:off x="2114038" y="3201318"/>
            <a:ext cx="112552" cy="1269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4" name="Овал 8"/>
          <p:cNvSpPr/>
          <p:nvPr/>
        </p:nvSpPr>
        <p:spPr>
          <a:xfrm>
            <a:off x="2896991" y="1843232"/>
            <a:ext cx="79606" cy="7855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5" name="Овал 9"/>
          <p:cNvSpPr/>
          <p:nvPr/>
        </p:nvSpPr>
        <p:spPr>
          <a:xfrm>
            <a:off x="155959" y="2306555"/>
            <a:ext cx="93423" cy="849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6" name="Овал 10"/>
          <p:cNvSpPr/>
          <p:nvPr/>
        </p:nvSpPr>
        <p:spPr>
          <a:xfrm>
            <a:off x="1785512" y="576502"/>
            <a:ext cx="125627" cy="9911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7" name="Овал 11"/>
          <p:cNvSpPr/>
          <p:nvPr/>
        </p:nvSpPr>
        <p:spPr>
          <a:xfrm>
            <a:off x="1586769" y="27160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8" name="Овал 12"/>
          <p:cNvSpPr/>
          <p:nvPr/>
        </p:nvSpPr>
        <p:spPr>
          <a:xfrm>
            <a:off x="3791072" y="366856"/>
            <a:ext cx="45719" cy="5605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9" name="Овал 13"/>
          <p:cNvSpPr/>
          <p:nvPr/>
        </p:nvSpPr>
        <p:spPr>
          <a:xfrm>
            <a:off x="3694897" y="70594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0" name="Овал 14"/>
          <p:cNvSpPr/>
          <p:nvPr/>
        </p:nvSpPr>
        <p:spPr>
          <a:xfrm>
            <a:off x="4028979" y="62989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048621" name="Овал 4"/>
          <p:cNvSpPr/>
          <p:nvPr/>
        </p:nvSpPr>
        <p:spPr>
          <a:xfrm>
            <a:off x="7552273" y="113939"/>
            <a:ext cx="129692" cy="1121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2" name="Овал 6"/>
          <p:cNvSpPr/>
          <p:nvPr/>
        </p:nvSpPr>
        <p:spPr>
          <a:xfrm>
            <a:off x="1549831" y="1751308"/>
            <a:ext cx="165315" cy="13382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3" name="Овал 7"/>
          <p:cNvSpPr/>
          <p:nvPr/>
        </p:nvSpPr>
        <p:spPr>
          <a:xfrm>
            <a:off x="2114038" y="3201318"/>
            <a:ext cx="112552" cy="1269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4" name="Овал 8"/>
          <p:cNvSpPr/>
          <p:nvPr/>
        </p:nvSpPr>
        <p:spPr>
          <a:xfrm>
            <a:off x="2896991" y="1843232"/>
            <a:ext cx="79606" cy="7855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5" name="Овал 9"/>
          <p:cNvSpPr/>
          <p:nvPr/>
        </p:nvSpPr>
        <p:spPr>
          <a:xfrm>
            <a:off x="155959" y="2306555"/>
            <a:ext cx="93423" cy="849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6" name="Овал 10"/>
          <p:cNvSpPr/>
          <p:nvPr/>
        </p:nvSpPr>
        <p:spPr>
          <a:xfrm>
            <a:off x="1785512" y="576502"/>
            <a:ext cx="125627" cy="9911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7" name="Овал 11"/>
          <p:cNvSpPr/>
          <p:nvPr/>
        </p:nvSpPr>
        <p:spPr>
          <a:xfrm>
            <a:off x="1586769" y="27160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8" name="Овал 12"/>
          <p:cNvSpPr/>
          <p:nvPr/>
        </p:nvSpPr>
        <p:spPr>
          <a:xfrm>
            <a:off x="3791072" y="366856"/>
            <a:ext cx="45719" cy="5605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9" name="Овал 13"/>
          <p:cNvSpPr/>
          <p:nvPr/>
        </p:nvSpPr>
        <p:spPr>
          <a:xfrm>
            <a:off x="3694897" y="70594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30" name="Овал 14"/>
          <p:cNvSpPr/>
          <p:nvPr/>
        </p:nvSpPr>
        <p:spPr>
          <a:xfrm>
            <a:off x="4028979" y="62989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532" y="736934"/>
            <a:ext cx="3981700" cy="5132946"/>
          </a:xfrm>
          <a:prstGeom prst="rect">
            <a:avLst/>
          </a:prstGeom>
        </p:spPr>
      </p:pic>
      <p:pic>
        <p:nvPicPr>
          <p:cNvPr id="2097160" name="Рисунок 2"/>
          <p:cNvPicPr>
            <a:picLocks noChangeAspect="1"/>
          </p:cNvPicPr>
          <p:nvPr/>
        </p:nvPicPr>
        <p:blipFill rotWithShape="1">
          <a:blip r:embed="rId3"/>
          <a:srcRect l="2394" t="1850" r="2644" b="14198"/>
          <a:stretch>
            <a:fillRect/>
          </a:stretch>
        </p:blipFill>
        <p:spPr>
          <a:xfrm>
            <a:off x="6993972" y="736934"/>
            <a:ext cx="3390804" cy="5132946"/>
          </a:xfrm>
          <a:prstGeom prst="rect">
            <a:avLst/>
          </a:prstGeom>
        </p:spPr>
      </p:pic>
      <p:sp>
        <p:nvSpPr>
          <p:cNvPr id="1048634" name="TextBox 3"/>
          <p:cNvSpPr txBox="1"/>
          <p:nvPr/>
        </p:nvSpPr>
        <p:spPr>
          <a:xfrm>
            <a:off x="7041473" y="5869880"/>
            <a:ext cx="334330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Николай Николаевич Носов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Рисунок 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315" y="473424"/>
            <a:ext cx="5292587" cy="5292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756" y="3119718"/>
            <a:ext cx="1875909" cy="32287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Рисунок 2"/>
          <p:cNvPicPr>
            <a:picLocks noChangeAspect="1"/>
          </p:cNvPicPr>
          <p:nvPr/>
        </p:nvPicPr>
        <p:blipFill rotWithShape="1">
          <a:blip r:embed="rId2"/>
          <a:srcRect l="2818" t="1661" r="2665" b="62532"/>
          <a:stretch>
            <a:fillRect/>
          </a:stretch>
        </p:blipFill>
        <p:spPr>
          <a:xfrm>
            <a:off x="1761565" y="1089210"/>
            <a:ext cx="8628506" cy="459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49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82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Рисунок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50050" y="842505"/>
            <a:ext cx="2907549" cy="50033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18213" y="1326299"/>
            <a:ext cx="70059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x 9 =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6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x 7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42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24: 8 =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63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7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9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4 x 5 =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2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ru-RU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5 x 6 =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32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:4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8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extBox 1"/>
          <p:cNvSpPr txBox="1"/>
          <p:nvPr/>
        </p:nvSpPr>
        <p:spPr>
          <a:xfrm>
            <a:off x="1089212" y="847165"/>
            <a:ext cx="10125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Тема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Деление </a:t>
            </a:r>
            <a:r>
              <a:rPr lang="ru-RU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с остатком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0" name="TextBox 1"/>
          <p:cNvSpPr txBox="1"/>
          <p:nvPr/>
        </p:nvSpPr>
        <p:spPr>
          <a:xfrm>
            <a:off x="1089212" y="1881087"/>
            <a:ext cx="1541438" cy="57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5033683" y="5004026"/>
            <a:ext cx="6719047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что такое деление с остатком,</a:t>
            </a:r>
            <a:endParaRPr lang="ru-RU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8850406" y="2335453"/>
            <a:ext cx="1658470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узнать,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1183341" y="5250248"/>
            <a:ext cx="2514600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научиться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860611" y="3178060"/>
            <a:ext cx="6037729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применять новый способ деления на практике</a:t>
            </a:r>
            <a:endParaRPr lang="ru-RU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0" grpId="0"/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extBox 1"/>
          <p:cNvSpPr txBox="1"/>
          <p:nvPr/>
        </p:nvSpPr>
        <p:spPr>
          <a:xfrm>
            <a:off x="1089212" y="847165"/>
            <a:ext cx="10125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Тема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Деление </a:t>
            </a:r>
            <a:r>
              <a:rPr lang="ru-RU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с остатком </a:t>
            </a:r>
          </a:p>
        </p:txBody>
      </p:sp>
      <p:sp>
        <p:nvSpPr>
          <p:cNvPr id="1048608" name="TextBox 1"/>
          <p:cNvSpPr txBox="1"/>
          <p:nvPr/>
        </p:nvSpPr>
        <p:spPr>
          <a:xfrm>
            <a:off x="1089212" y="2268931"/>
            <a:ext cx="101256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alt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узнать</a:t>
            </a:r>
            <a:r>
              <a:rPr lang="ru-RU" alt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что такое деление с остатком, научиться применять новый способ деления на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практике.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6766" y="3838591"/>
            <a:ext cx="2397250" cy="239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extBox 1"/>
          <p:cNvSpPr txBox="1"/>
          <p:nvPr/>
        </p:nvSpPr>
        <p:spPr>
          <a:xfrm>
            <a:off x="2181726" y="418306"/>
            <a:ext cx="10125636" cy="5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0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Научимся 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применять новый способ деления на практике. </a:t>
            </a:r>
          </a:p>
        </p:txBody>
      </p:sp>
      <p:sp>
        <p:nvSpPr>
          <p:cNvPr id="1048601" name="Прямоугольник 3"/>
          <p:cNvSpPr/>
          <p:nvPr/>
        </p:nvSpPr>
        <p:spPr>
          <a:xfrm>
            <a:off x="2181726" y="1368990"/>
            <a:ext cx="10010273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Узнаем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что такое деление с остатком. </a:t>
            </a:r>
          </a:p>
        </p:txBody>
      </p:sp>
      <p:sp>
        <p:nvSpPr>
          <p:cNvPr id="1048602" name="Прямоугольник 4"/>
          <p:cNvSpPr/>
          <p:nvPr/>
        </p:nvSpPr>
        <p:spPr>
          <a:xfrm>
            <a:off x="2181726" y="3355269"/>
            <a:ext cx="10010274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Вспомним 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компоненты действий </a:t>
            </a:r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математики.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97155" name="Рисунок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5" y="4364596"/>
            <a:ext cx="1466666" cy="23209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Вспомним компоненты действий математики.</a:t>
            </a:r>
          </a:p>
        </p:txBody>
      </p:sp>
      <p:sp>
        <p:nvSpPr>
          <p:cNvPr id="1048589" name="Прямоугольник 3"/>
          <p:cNvSpPr/>
          <p:nvPr/>
        </p:nvSpPr>
        <p:spPr>
          <a:xfrm>
            <a:off x="6015789" y="2550696"/>
            <a:ext cx="6176211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Научимся применять новый способ деления на практике. </a:t>
            </a:r>
          </a:p>
        </p:txBody>
      </p:sp>
      <p:sp>
        <p:nvSpPr>
          <p:cNvPr id="1048590" name="Прямоугольник 4"/>
          <p:cNvSpPr/>
          <p:nvPr/>
        </p:nvSpPr>
        <p:spPr>
          <a:xfrm>
            <a:off x="4026568" y="3986464"/>
            <a:ext cx="8165432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Узнаем, что такое деление с остатком. </a:t>
            </a:r>
          </a:p>
        </p:txBody>
      </p:sp>
      <p:pic>
        <p:nvPicPr>
          <p:cNvPr id="2097153" name="Рисунок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5" y="4364596"/>
            <a:ext cx="1466666" cy="2320901"/>
          </a:xfrm>
          <a:prstGeom prst="rect">
            <a:avLst/>
          </a:prstGeom>
        </p:spPr>
      </p:pic>
      <p:sp>
        <p:nvSpPr>
          <p:cNvPr id="1048594" name="TextBox 1"/>
          <p:cNvSpPr txBox="1"/>
          <p:nvPr/>
        </p:nvSpPr>
        <p:spPr>
          <a:xfrm>
            <a:off x="13679" y="418306"/>
            <a:ext cx="11848560" cy="5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44444E-6 L 0.1819 -0.196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9" y="-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Рисунок 2"/>
          <p:cNvPicPr>
            <a:picLocks noChangeAspect="1"/>
          </p:cNvPicPr>
          <p:nvPr/>
        </p:nvPicPr>
        <p:blipFill rotWithShape="1">
          <a:blip r:embed="rId2"/>
          <a:srcRect l="2818" t="1661" r="2665" b="62532"/>
          <a:stretch>
            <a:fillRect/>
          </a:stretch>
        </p:blipFill>
        <p:spPr>
          <a:xfrm>
            <a:off x="1761565" y="1089210"/>
            <a:ext cx="8628506" cy="459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8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026" y="939822"/>
            <a:ext cx="2908044" cy="50052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3595"/>
                    </a14:imgEffect>
                    <a14:imgEffect>
                      <a14:saturation sat="7000"/>
                    </a14:imgEffect>
                  </a14:imgLayer>
                </a14:imgProps>
              </a:ext>
            </a:extLst>
          </a:blip>
          <a:srcRect l="1" t="3263" r="25958" b="30082"/>
          <a:stretch/>
        </p:blipFill>
        <p:spPr>
          <a:xfrm>
            <a:off x="5651904" y="1153517"/>
            <a:ext cx="5455367" cy="49111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13772" y="1550371"/>
            <a:ext cx="2460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  3  :   2 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58753" y="2585638"/>
            <a:ext cx="49485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1  3   2</a:t>
            </a: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1  2   6</a:t>
            </a: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  1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7126941" y="2585638"/>
            <a:ext cx="13447" cy="102343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7126941" y="3097354"/>
            <a:ext cx="981635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158753" y="3644977"/>
            <a:ext cx="981635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997388" y="3097354"/>
            <a:ext cx="161365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633012" y="1546412"/>
            <a:ext cx="2191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(ост. 1)</a:t>
            </a:r>
          </a:p>
        </p:txBody>
      </p:sp>
    </p:spTree>
    <p:extLst>
      <p:ext uri="{BB962C8B-B14F-4D97-AF65-F5344CB8AC3E}">
        <p14:creationId xmlns:p14="http://schemas.microsoft.com/office/powerpoint/2010/main" val="272987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Вспомним компоненты действий математики.</a:t>
            </a:r>
          </a:p>
        </p:txBody>
      </p:sp>
      <p:sp>
        <p:nvSpPr>
          <p:cNvPr id="1048589" name="Прямоугольник 3"/>
          <p:cNvSpPr/>
          <p:nvPr/>
        </p:nvSpPr>
        <p:spPr>
          <a:xfrm>
            <a:off x="6015789" y="2550696"/>
            <a:ext cx="6176211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Научимся применять новый способ деления на практике. </a:t>
            </a:r>
          </a:p>
        </p:txBody>
      </p:sp>
      <p:sp>
        <p:nvSpPr>
          <p:cNvPr id="1048590" name="Прямоугольник 4"/>
          <p:cNvSpPr/>
          <p:nvPr/>
        </p:nvSpPr>
        <p:spPr>
          <a:xfrm>
            <a:off x="4026568" y="3986464"/>
            <a:ext cx="8165432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Узнаем, что такое деление с остатком. </a:t>
            </a:r>
          </a:p>
        </p:txBody>
      </p:sp>
      <p:sp>
        <p:nvSpPr>
          <p:cNvPr id="1048594" name="TextBox 1"/>
          <p:cNvSpPr txBox="1"/>
          <p:nvPr/>
        </p:nvSpPr>
        <p:spPr>
          <a:xfrm>
            <a:off x="13679" y="418306"/>
            <a:ext cx="11848560" cy="5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98625" y="2955282"/>
            <a:ext cx="1466666" cy="232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8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48148E-6 L 0.16054 -0.20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21" y="-10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5916" y="2554941"/>
            <a:ext cx="4303059" cy="43030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6" t="14952" r="25000" b="12761"/>
          <a:stretch/>
        </p:blipFill>
        <p:spPr>
          <a:xfrm>
            <a:off x="3711387" y="954737"/>
            <a:ext cx="8034624" cy="510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90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06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Вспомним компоненты действий математики.</a:t>
            </a:r>
          </a:p>
        </p:txBody>
      </p:sp>
      <p:sp>
        <p:nvSpPr>
          <p:cNvPr id="1048589" name="Прямоугольник 3"/>
          <p:cNvSpPr/>
          <p:nvPr/>
        </p:nvSpPr>
        <p:spPr>
          <a:xfrm>
            <a:off x="6015789" y="2550696"/>
            <a:ext cx="6176211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Научимся применять новый способ деления на практике. </a:t>
            </a:r>
          </a:p>
        </p:txBody>
      </p:sp>
      <p:sp>
        <p:nvSpPr>
          <p:cNvPr id="1048590" name="Прямоугольник 4"/>
          <p:cNvSpPr/>
          <p:nvPr/>
        </p:nvSpPr>
        <p:spPr>
          <a:xfrm>
            <a:off x="4026568" y="3986464"/>
            <a:ext cx="8165432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Узнаем, что такое деление с остатком. </a:t>
            </a:r>
          </a:p>
        </p:txBody>
      </p:sp>
      <p:sp>
        <p:nvSpPr>
          <p:cNvPr id="1048594" name="TextBox 1"/>
          <p:cNvSpPr txBox="1"/>
          <p:nvPr/>
        </p:nvSpPr>
        <p:spPr>
          <a:xfrm>
            <a:off x="13679" y="418306"/>
            <a:ext cx="11848560" cy="5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287845" y="1458938"/>
            <a:ext cx="1466666" cy="232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9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44444E-6 L 0.14401 -0.191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1" y="-9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95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/>
          <p:nvPr/>
        </p:nvSpPr>
        <p:spPr>
          <a:xfrm>
            <a:off x="806823" y="1596578"/>
            <a:ext cx="10434919" cy="204311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узнать</a:t>
            </a:r>
            <a:r>
              <a:rPr lang="ru-RU" alt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что такое деление с остатком, научиться применять новый способ деления на практике.</a:t>
            </a:r>
          </a:p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869" b="96162" l="7928" r="47792">
                        <a14:foregroundMark x1="39071" y1="61010" x2="37033" y2="84040"/>
                        <a14:foregroundMark x1="31823" y1="91313" x2="41450" y2="87475"/>
                      </a14:backgroundRemoval>
                    </a14:imgEffect>
                  </a14:imgLayer>
                </a14:imgProps>
              </a:ext>
            </a:extLst>
          </a:blip>
          <a:srcRect l="6299" t="45152" r="48774" b="2085"/>
          <a:stretch/>
        </p:blipFill>
        <p:spPr>
          <a:xfrm>
            <a:off x="3656272" y="3902245"/>
            <a:ext cx="4204360" cy="27679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58553" y="1389135"/>
            <a:ext cx="56612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8 : 3                     </a:t>
            </a:r>
            <a:r>
              <a:rPr lang="ru-RU" sz="3200" dirty="0" smtClean="0"/>
              <a:t>         </a:t>
            </a:r>
            <a:r>
              <a:rPr lang="ru-RU" sz="3200" dirty="0"/>
              <a:t>3(ост.3</a:t>
            </a:r>
            <a:r>
              <a:rPr lang="ru-RU" sz="3200" dirty="0" smtClean="0"/>
              <a:t>)</a:t>
            </a:r>
          </a:p>
          <a:p>
            <a:endParaRPr lang="ru-RU" sz="3200" dirty="0"/>
          </a:p>
          <a:p>
            <a:r>
              <a:rPr lang="ru-RU" sz="3200" dirty="0"/>
              <a:t>11 : 4                    </a:t>
            </a:r>
            <a:r>
              <a:rPr lang="ru-RU" sz="3200" dirty="0" smtClean="0"/>
              <a:t>        </a:t>
            </a:r>
            <a:r>
              <a:rPr lang="ru-RU" sz="3200" dirty="0"/>
              <a:t>2 (ост.1</a:t>
            </a:r>
            <a:r>
              <a:rPr lang="ru-RU" sz="3200" dirty="0" smtClean="0"/>
              <a:t>)</a:t>
            </a:r>
          </a:p>
          <a:p>
            <a:r>
              <a:rPr lang="ru-RU" sz="3200" dirty="0" smtClean="0"/>
              <a:t>   </a:t>
            </a:r>
            <a:endParaRPr lang="ru-RU" sz="3200" dirty="0"/>
          </a:p>
          <a:p>
            <a:r>
              <a:rPr lang="ru-RU" sz="3200" dirty="0"/>
              <a:t>9 : 4                    </a:t>
            </a:r>
            <a:r>
              <a:rPr lang="ru-RU" sz="3200" dirty="0" smtClean="0"/>
              <a:t>          </a:t>
            </a:r>
            <a:r>
              <a:rPr lang="ru-RU" sz="3200" dirty="0"/>
              <a:t>2 (ост.2</a:t>
            </a:r>
            <a:r>
              <a:rPr lang="ru-RU" sz="3200" dirty="0" smtClean="0"/>
              <a:t>)</a:t>
            </a:r>
          </a:p>
          <a:p>
            <a:endParaRPr lang="ru-RU" sz="3200" dirty="0"/>
          </a:p>
          <a:p>
            <a:r>
              <a:rPr lang="ru-RU" sz="3200" dirty="0"/>
              <a:t>15 : 4                   </a:t>
            </a:r>
            <a:r>
              <a:rPr lang="ru-RU" sz="3200" dirty="0" smtClean="0"/>
              <a:t>         </a:t>
            </a:r>
            <a:r>
              <a:rPr lang="ru-RU" sz="3200" dirty="0"/>
              <a:t>2 (ост. 3)</a:t>
            </a:r>
          </a:p>
        </p:txBody>
      </p:sp>
      <p:pic>
        <p:nvPicPr>
          <p:cNvPr id="3" name="Рисунок 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290" y="3430869"/>
            <a:ext cx="2995392" cy="2995392"/>
          </a:xfrm>
          <a:prstGeom prst="rect">
            <a:avLst/>
          </a:prstGeom>
        </p:spPr>
      </p:pic>
      <p:cxnSp>
        <p:nvCxnSpPr>
          <p:cNvPr id="5" name="Прямая со стрелкой 4"/>
          <p:cNvCxnSpPr/>
          <p:nvPr/>
        </p:nvCxnSpPr>
        <p:spPr>
          <a:xfrm>
            <a:off x="5526741" y="1680882"/>
            <a:ext cx="2514600" cy="1949824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647765" y="2655794"/>
            <a:ext cx="2393576" cy="1889312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5526741" y="2655794"/>
            <a:ext cx="2514600" cy="944656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5647765" y="1696010"/>
            <a:ext cx="2393576" cy="2909608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03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574" l="142" r="100000">
                        <a14:foregroundMark x1="47025" y1="84468" x2="48442" y2="33191"/>
                        <a14:foregroundMark x1="6232" y1="92553" x2="82295" y2="65957"/>
                        <a14:foregroundMark x1="4391" y1="84681" x2="31020" y2="51064"/>
                        <a14:foregroundMark x1="1558" y1="75319" x2="2408" y2="95745"/>
                        <a14:foregroundMark x1="8074" y1="98298" x2="18272" y2="97234"/>
                        <a14:foregroundMark x1="21388" y1="97872" x2="32295" y2="90000"/>
                        <a14:foregroundMark x1="34561" y1="90000" x2="41501" y2="85319"/>
                        <a14:foregroundMark x1="21246" y1="82340" x2="37677" y2="68511"/>
                        <a14:foregroundMark x1="50567" y1="66809" x2="71955" y2="91702"/>
                        <a14:foregroundMark x1="70822" y1="77872" x2="83853" y2="99787"/>
                        <a14:foregroundMark x1="72521" y1="95106" x2="81728" y2="93404"/>
                        <a14:foregroundMark x1="67989" y1="74894" x2="87394" y2="93830"/>
                        <a14:foregroundMark x1="90510" y1="97447" x2="83853" y2="96383"/>
                        <a14:foregroundMark x1="53541" y1="58298" x2="56232" y2="61277"/>
                        <a14:foregroundMark x1="49292" y1="85319" x2="66572" y2="9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64693" y="2000654"/>
            <a:ext cx="7296355" cy="4857346"/>
          </a:xfrm>
          <a:prstGeom prst="rect">
            <a:avLst/>
          </a:prstGeom>
        </p:spPr>
      </p:pic>
      <p:pic>
        <p:nvPicPr>
          <p:cNvPr id="3" name="Рисунок 2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111" l="10000" r="90000">
                        <a14:foregroundMark x1="41667" y1="37667" x2="35556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89721" y="131717"/>
            <a:ext cx="2046298" cy="204629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6329263">
            <a:off x="-1376152" y="3659659"/>
            <a:ext cx="5595227" cy="363252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5124779">
            <a:off x="8029382" y="3561278"/>
            <a:ext cx="5595227" cy="38292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04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246</Words>
  <Application>Microsoft Office PowerPoint</Application>
  <PresentationFormat>Широкоэкранный</PresentationFormat>
  <Paragraphs>45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31</cp:revision>
  <dcterms:created xsi:type="dcterms:W3CDTF">2025-02-19T04:11:18Z</dcterms:created>
  <dcterms:modified xsi:type="dcterms:W3CDTF">2025-04-14T13:32:28Z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ea8a769875af43a988b59e4e5d28e578</vt:lpwstr>
  </property>
</Properties>
</file>